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71" r:id="rId6"/>
    <p:sldId id="261" r:id="rId7"/>
    <p:sldId id="262" r:id="rId8"/>
    <p:sldId id="264" r:id="rId9"/>
    <p:sldId id="270" r:id="rId10"/>
    <p:sldId id="265" r:id="rId11"/>
    <p:sldId id="266" r:id="rId12"/>
    <p:sldId id="267" r:id="rId13"/>
    <p:sldId id="268" r:id="rId14"/>
    <p:sldId id="263" r:id="rId15"/>
    <p:sldId id="269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50298-4CF5-4117-8D01-533D55CF7317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2F151C-0249-4C88-985F-CBF64B2513E3}">
      <dgm:prSet phldrT="[Text]"/>
      <dgm:spPr/>
      <dgm:t>
        <a:bodyPr/>
        <a:lstStyle/>
        <a:p>
          <a:r>
            <a:rPr lang="bn-IN" dirty="0" smtClean="0"/>
            <a:t>পৌষ্টিকতন্ত্র</a:t>
          </a:r>
          <a:endParaRPr lang="en-US" dirty="0"/>
        </a:p>
      </dgm:t>
    </dgm:pt>
    <dgm:pt modelId="{5B811B1D-46B9-4FAC-811E-D829C7CCD4D3}" type="parTrans" cxnId="{EC6A674B-53A3-4AFC-9A99-C3921BE4DC47}">
      <dgm:prSet/>
      <dgm:spPr/>
      <dgm:t>
        <a:bodyPr/>
        <a:lstStyle/>
        <a:p>
          <a:endParaRPr lang="en-US"/>
        </a:p>
      </dgm:t>
    </dgm:pt>
    <dgm:pt modelId="{2C4972FC-4700-4F45-8F1B-946665EF1EF9}" type="sibTrans" cxnId="{EC6A674B-53A3-4AFC-9A99-C3921BE4DC47}">
      <dgm:prSet/>
      <dgm:spPr/>
      <dgm:t>
        <a:bodyPr/>
        <a:lstStyle/>
        <a:p>
          <a:endParaRPr lang="en-US"/>
        </a:p>
      </dgm:t>
    </dgm:pt>
    <dgm:pt modelId="{3EAEE2FD-C63A-40DB-8F35-720716D7800C}">
      <dgm:prSet phldrT="[Text]"/>
      <dgm:spPr/>
      <dgm:t>
        <a:bodyPr/>
        <a:lstStyle/>
        <a:p>
          <a:r>
            <a:rPr lang="bn-IN" dirty="0" smtClean="0"/>
            <a:t>মুখবিবর</a:t>
          </a:r>
          <a:endParaRPr lang="en-US" dirty="0"/>
        </a:p>
      </dgm:t>
    </dgm:pt>
    <dgm:pt modelId="{EC55A176-2535-4D88-83ED-885AACCB77BC}" type="parTrans" cxnId="{58F73A72-34EA-4201-95D2-38CA9F7FB857}">
      <dgm:prSet/>
      <dgm:spPr/>
      <dgm:t>
        <a:bodyPr/>
        <a:lstStyle/>
        <a:p>
          <a:endParaRPr lang="en-US"/>
        </a:p>
      </dgm:t>
    </dgm:pt>
    <dgm:pt modelId="{18FF6482-DB1B-4363-862D-17C3FEC34446}" type="sibTrans" cxnId="{58F73A72-34EA-4201-95D2-38CA9F7FB857}">
      <dgm:prSet/>
      <dgm:spPr/>
      <dgm:t>
        <a:bodyPr/>
        <a:lstStyle/>
        <a:p>
          <a:endParaRPr lang="en-US"/>
        </a:p>
      </dgm:t>
    </dgm:pt>
    <dgm:pt modelId="{1C895F93-808F-4F10-A458-5C9CFA60C736}">
      <dgm:prSet phldrT="[Text]"/>
      <dgm:spPr/>
      <dgm:t>
        <a:bodyPr/>
        <a:lstStyle/>
        <a:p>
          <a:r>
            <a:rPr lang="bn-IN" dirty="0" smtClean="0"/>
            <a:t>অন্ননালি</a:t>
          </a:r>
          <a:endParaRPr lang="en-US" dirty="0"/>
        </a:p>
      </dgm:t>
    </dgm:pt>
    <dgm:pt modelId="{8E69C482-45F3-47CF-8567-69B8554B2E11}" type="parTrans" cxnId="{5A18326B-0C2D-44C7-A5F4-580926AB0A49}">
      <dgm:prSet/>
      <dgm:spPr/>
      <dgm:t>
        <a:bodyPr/>
        <a:lstStyle/>
        <a:p>
          <a:endParaRPr lang="en-US"/>
        </a:p>
      </dgm:t>
    </dgm:pt>
    <dgm:pt modelId="{14F33E10-B9D1-4BF8-89D0-73F468BDC6B6}" type="sibTrans" cxnId="{5A18326B-0C2D-44C7-A5F4-580926AB0A49}">
      <dgm:prSet/>
      <dgm:spPr/>
      <dgm:t>
        <a:bodyPr/>
        <a:lstStyle/>
        <a:p>
          <a:endParaRPr lang="en-US"/>
        </a:p>
      </dgm:t>
    </dgm:pt>
    <dgm:pt modelId="{B7971FAC-F116-49A9-AF11-EB99E3A9127A}">
      <dgm:prSet phldrT="[Text]"/>
      <dgm:spPr/>
      <dgm:t>
        <a:bodyPr/>
        <a:lstStyle/>
        <a:p>
          <a:r>
            <a:rPr lang="bn-IN" dirty="0" smtClean="0"/>
            <a:t>মুখ</a:t>
          </a:r>
          <a:endParaRPr lang="en-US" dirty="0"/>
        </a:p>
      </dgm:t>
    </dgm:pt>
    <dgm:pt modelId="{76201FB8-D1E3-4E7B-999D-D868FDE33085}" type="parTrans" cxnId="{F3EE1842-2B44-4371-9680-F4BB348C4980}">
      <dgm:prSet/>
      <dgm:spPr/>
      <dgm:t>
        <a:bodyPr/>
        <a:lstStyle/>
        <a:p>
          <a:endParaRPr lang="en-US"/>
        </a:p>
      </dgm:t>
    </dgm:pt>
    <dgm:pt modelId="{C6D671E6-39DC-42B4-A467-C42D6FD7CE40}" type="sibTrans" cxnId="{F3EE1842-2B44-4371-9680-F4BB348C4980}">
      <dgm:prSet/>
      <dgm:spPr/>
      <dgm:t>
        <a:bodyPr/>
        <a:lstStyle/>
        <a:p>
          <a:endParaRPr lang="en-US"/>
        </a:p>
      </dgm:t>
    </dgm:pt>
    <dgm:pt modelId="{984133FD-3F51-462D-99FF-1D8C841D3E4E}">
      <dgm:prSet/>
      <dgm:spPr/>
      <dgm:t>
        <a:bodyPr/>
        <a:lstStyle/>
        <a:p>
          <a:r>
            <a:rPr lang="bn-IN" dirty="0" smtClean="0"/>
            <a:t>গলবিল</a:t>
          </a:r>
          <a:endParaRPr lang="en-US" dirty="0"/>
        </a:p>
      </dgm:t>
    </dgm:pt>
    <dgm:pt modelId="{20EA6A9F-A7E5-4498-B178-85B42A797587}" type="parTrans" cxnId="{86AADDF6-B7B1-4E1A-9852-A7D80C61264B}">
      <dgm:prSet/>
      <dgm:spPr/>
      <dgm:t>
        <a:bodyPr/>
        <a:lstStyle/>
        <a:p>
          <a:endParaRPr lang="en-US"/>
        </a:p>
      </dgm:t>
    </dgm:pt>
    <dgm:pt modelId="{B000D533-D899-41B5-974F-D30F115AAEC5}" type="sibTrans" cxnId="{86AADDF6-B7B1-4E1A-9852-A7D80C61264B}">
      <dgm:prSet/>
      <dgm:spPr/>
      <dgm:t>
        <a:bodyPr/>
        <a:lstStyle/>
        <a:p>
          <a:endParaRPr lang="en-US"/>
        </a:p>
      </dgm:t>
    </dgm:pt>
    <dgm:pt modelId="{024F85D7-0C5E-4F3A-9089-947285DE67D2}">
      <dgm:prSet/>
      <dgm:spPr/>
      <dgm:t>
        <a:bodyPr/>
        <a:lstStyle/>
        <a:p>
          <a:r>
            <a:rPr lang="bn-IN" dirty="0" smtClean="0"/>
            <a:t>পাকস্থলি</a:t>
          </a:r>
          <a:endParaRPr lang="en-US" dirty="0"/>
        </a:p>
      </dgm:t>
    </dgm:pt>
    <dgm:pt modelId="{EAF31A05-87BA-4C0D-9192-99D22B35500E}" type="parTrans" cxnId="{CF8CF47B-E130-489B-A02A-DD32033D5CA0}">
      <dgm:prSet/>
      <dgm:spPr/>
      <dgm:t>
        <a:bodyPr/>
        <a:lstStyle/>
        <a:p>
          <a:endParaRPr lang="en-US"/>
        </a:p>
      </dgm:t>
    </dgm:pt>
    <dgm:pt modelId="{ACF21E04-68D5-4664-9422-00930B0A5E24}" type="sibTrans" cxnId="{CF8CF47B-E130-489B-A02A-DD32033D5CA0}">
      <dgm:prSet/>
      <dgm:spPr/>
      <dgm:t>
        <a:bodyPr/>
        <a:lstStyle/>
        <a:p>
          <a:endParaRPr lang="en-US"/>
        </a:p>
      </dgm:t>
    </dgm:pt>
    <dgm:pt modelId="{CC78389C-A87B-47C2-A21D-16047D0A80BE}">
      <dgm:prSet/>
      <dgm:spPr/>
      <dgm:t>
        <a:bodyPr/>
        <a:lstStyle/>
        <a:p>
          <a:r>
            <a:rPr lang="bn-IN" dirty="0" smtClean="0"/>
            <a:t>ক্ষুদ্রান্ত্র</a:t>
          </a:r>
          <a:endParaRPr lang="en-US" dirty="0"/>
        </a:p>
      </dgm:t>
    </dgm:pt>
    <dgm:pt modelId="{C159C77A-B1D1-4E62-9795-0E11060B3334}" type="parTrans" cxnId="{91381CFB-D667-4EED-B928-E126FE0C7DF8}">
      <dgm:prSet/>
      <dgm:spPr/>
      <dgm:t>
        <a:bodyPr/>
        <a:lstStyle/>
        <a:p>
          <a:endParaRPr lang="en-US"/>
        </a:p>
      </dgm:t>
    </dgm:pt>
    <dgm:pt modelId="{942215BF-88C6-46CC-A134-4472BA4B135A}" type="sibTrans" cxnId="{91381CFB-D667-4EED-B928-E126FE0C7DF8}">
      <dgm:prSet/>
      <dgm:spPr/>
      <dgm:t>
        <a:bodyPr/>
        <a:lstStyle/>
        <a:p>
          <a:endParaRPr lang="en-US"/>
        </a:p>
      </dgm:t>
    </dgm:pt>
    <dgm:pt modelId="{79CCA559-BC18-42E4-8FA4-F6891F3AE1C1}">
      <dgm:prSet/>
      <dgm:spPr/>
      <dgm:t>
        <a:bodyPr/>
        <a:lstStyle/>
        <a:p>
          <a:r>
            <a:rPr lang="bn-IN" dirty="0" smtClean="0"/>
            <a:t>বৃহদন্ত্র</a:t>
          </a:r>
          <a:endParaRPr lang="en-US" dirty="0"/>
        </a:p>
      </dgm:t>
    </dgm:pt>
    <dgm:pt modelId="{87E96589-D101-426B-881E-623EF40B311E}" type="parTrans" cxnId="{9876A56F-1E20-4BDB-955E-C24E88C2B8C2}">
      <dgm:prSet/>
      <dgm:spPr/>
      <dgm:t>
        <a:bodyPr/>
        <a:lstStyle/>
        <a:p>
          <a:endParaRPr lang="en-US"/>
        </a:p>
      </dgm:t>
    </dgm:pt>
    <dgm:pt modelId="{4AFBF440-7B1A-42B6-8DCE-7E5F993E4E60}" type="sibTrans" cxnId="{9876A56F-1E20-4BDB-955E-C24E88C2B8C2}">
      <dgm:prSet/>
      <dgm:spPr/>
      <dgm:t>
        <a:bodyPr/>
        <a:lstStyle/>
        <a:p>
          <a:endParaRPr lang="en-US"/>
        </a:p>
      </dgm:t>
    </dgm:pt>
    <dgm:pt modelId="{E27788B7-ABC4-49BF-8EA8-FBF72ED530BC}" type="pres">
      <dgm:prSet presAssocID="{3EF50298-4CF5-4117-8D01-533D55CF731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8881088-43A8-4D91-888D-246C344EB0C2}" type="pres">
      <dgm:prSet presAssocID="{A32F151C-0249-4C88-985F-CBF64B2513E3}" presName="singleCycle" presStyleCnt="0"/>
      <dgm:spPr/>
      <dgm:t>
        <a:bodyPr/>
        <a:lstStyle/>
        <a:p>
          <a:endParaRPr lang="en-US"/>
        </a:p>
      </dgm:t>
    </dgm:pt>
    <dgm:pt modelId="{CCC4E51B-51FE-4704-A286-573993D40986}" type="pres">
      <dgm:prSet presAssocID="{A32F151C-0249-4C88-985F-CBF64B2513E3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0C5CB96-2699-41EA-AD6D-53E1FBC6C592}" type="pres">
      <dgm:prSet presAssocID="{EC55A176-2535-4D88-83ED-885AACCB77BC}" presName="Name56" presStyleLbl="parChTrans1D2" presStyleIdx="0" presStyleCnt="7"/>
      <dgm:spPr/>
      <dgm:t>
        <a:bodyPr/>
        <a:lstStyle/>
        <a:p>
          <a:endParaRPr lang="en-US"/>
        </a:p>
      </dgm:t>
    </dgm:pt>
    <dgm:pt modelId="{04366F95-85EF-46AF-A4E7-A693FBE2FAED}" type="pres">
      <dgm:prSet presAssocID="{3EAEE2FD-C63A-40DB-8F35-720716D7800C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7B20C-B809-403F-B01A-E0EAF2E3AFE5}" type="pres">
      <dgm:prSet presAssocID="{20EA6A9F-A7E5-4498-B178-85B42A797587}" presName="Name56" presStyleLbl="parChTrans1D2" presStyleIdx="1" presStyleCnt="7"/>
      <dgm:spPr/>
      <dgm:t>
        <a:bodyPr/>
        <a:lstStyle/>
        <a:p>
          <a:endParaRPr lang="en-US"/>
        </a:p>
      </dgm:t>
    </dgm:pt>
    <dgm:pt modelId="{199F2422-C7CD-4BD2-8917-BEFB252B7FBB}" type="pres">
      <dgm:prSet presAssocID="{984133FD-3F51-462D-99FF-1D8C841D3E4E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0622B-4AD6-4FF4-86AF-A847B88C28DA}" type="pres">
      <dgm:prSet presAssocID="{8E69C482-45F3-47CF-8567-69B8554B2E11}" presName="Name56" presStyleLbl="parChTrans1D2" presStyleIdx="2" presStyleCnt="7"/>
      <dgm:spPr/>
      <dgm:t>
        <a:bodyPr/>
        <a:lstStyle/>
        <a:p>
          <a:endParaRPr lang="en-US"/>
        </a:p>
      </dgm:t>
    </dgm:pt>
    <dgm:pt modelId="{873AFEC0-F23C-49B0-A018-0582ABB1C7AA}" type="pres">
      <dgm:prSet presAssocID="{1C895F93-808F-4F10-A458-5C9CFA60C736}" presName="text0" presStyleLbl="node1" presStyleIdx="3" presStyleCnt="8" custScaleY="87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C28C0-299B-4859-89FB-1A6E3E0D8D6A}" type="pres">
      <dgm:prSet presAssocID="{EAF31A05-87BA-4C0D-9192-99D22B35500E}" presName="Name56" presStyleLbl="parChTrans1D2" presStyleIdx="3" presStyleCnt="7"/>
      <dgm:spPr/>
      <dgm:t>
        <a:bodyPr/>
        <a:lstStyle/>
        <a:p>
          <a:endParaRPr lang="en-US"/>
        </a:p>
      </dgm:t>
    </dgm:pt>
    <dgm:pt modelId="{DCA3DD45-2039-4E6B-884C-BB5D8B0CDBD1}" type="pres">
      <dgm:prSet presAssocID="{024F85D7-0C5E-4F3A-9089-947285DE67D2}" presName="text0" presStyleLbl="node1" presStyleIdx="4" presStyleCnt="8" custRadScaleRad="102248" custRadScaleInc="-10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408F2-F15B-4CB1-84B7-45DBD6294566}" type="pres">
      <dgm:prSet presAssocID="{C159C77A-B1D1-4E62-9795-0E11060B3334}" presName="Name56" presStyleLbl="parChTrans1D2" presStyleIdx="4" presStyleCnt="7"/>
      <dgm:spPr/>
      <dgm:t>
        <a:bodyPr/>
        <a:lstStyle/>
        <a:p>
          <a:endParaRPr lang="en-US"/>
        </a:p>
      </dgm:t>
    </dgm:pt>
    <dgm:pt modelId="{20665C27-5908-4EDD-A1F8-1A0BDD78BE3C}" type="pres">
      <dgm:prSet presAssocID="{CC78389C-A87B-47C2-A21D-16047D0A80BE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1BADA-1A42-49DE-ABDA-1993AF3C3F22}" type="pres">
      <dgm:prSet presAssocID="{87E96589-D101-426B-881E-623EF40B311E}" presName="Name56" presStyleLbl="parChTrans1D2" presStyleIdx="5" presStyleCnt="7"/>
      <dgm:spPr/>
      <dgm:t>
        <a:bodyPr/>
        <a:lstStyle/>
        <a:p>
          <a:endParaRPr lang="en-US"/>
        </a:p>
      </dgm:t>
    </dgm:pt>
    <dgm:pt modelId="{ED1CF9E7-EC28-4EC3-AB3A-8B5E1B280B3F}" type="pres">
      <dgm:prSet presAssocID="{79CCA559-BC18-42E4-8FA4-F6891F3AE1C1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067C1-C481-4308-AB65-53EFBB339F93}" type="pres">
      <dgm:prSet presAssocID="{76201FB8-D1E3-4E7B-999D-D868FDE33085}" presName="Name56" presStyleLbl="parChTrans1D2" presStyleIdx="6" presStyleCnt="7"/>
      <dgm:spPr/>
      <dgm:t>
        <a:bodyPr/>
        <a:lstStyle/>
        <a:p>
          <a:endParaRPr lang="en-US"/>
        </a:p>
      </dgm:t>
    </dgm:pt>
    <dgm:pt modelId="{D3E813D8-D156-460B-9F7B-CCFEFBB9D5F0}" type="pres">
      <dgm:prSet presAssocID="{B7971FAC-F116-49A9-AF11-EB99E3A9127A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135C4A-2AC5-46E5-9263-557618D695C8}" type="presOf" srcId="{1C895F93-808F-4F10-A458-5C9CFA60C736}" destId="{873AFEC0-F23C-49B0-A018-0582ABB1C7AA}" srcOrd="0" destOrd="0" presId="urn:microsoft.com/office/officeart/2008/layout/RadialCluster"/>
    <dgm:cxn modelId="{CF8CF47B-E130-489B-A02A-DD32033D5CA0}" srcId="{A32F151C-0249-4C88-985F-CBF64B2513E3}" destId="{024F85D7-0C5E-4F3A-9089-947285DE67D2}" srcOrd="3" destOrd="0" parTransId="{EAF31A05-87BA-4C0D-9192-99D22B35500E}" sibTransId="{ACF21E04-68D5-4664-9422-00930B0A5E24}"/>
    <dgm:cxn modelId="{A7FAF105-A5ED-4DC3-8A57-676783059A95}" type="presOf" srcId="{3EAEE2FD-C63A-40DB-8F35-720716D7800C}" destId="{04366F95-85EF-46AF-A4E7-A693FBE2FAED}" srcOrd="0" destOrd="0" presId="urn:microsoft.com/office/officeart/2008/layout/RadialCluster"/>
    <dgm:cxn modelId="{65C0672A-2579-4BEA-8892-CDDF2A7C54E5}" type="presOf" srcId="{76201FB8-D1E3-4E7B-999D-D868FDE33085}" destId="{D30067C1-C481-4308-AB65-53EFBB339F93}" srcOrd="0" destOrd="0" presId="urn:microsoft.com/office/officeart/2008/layout/RadialCluster"/>
    <dgm:cxn modelId="{86AADDF6-B7B1-4E1A-9852-A7D80C61264B}" srcId="{A32F151C-0249-4C88-985F-CBF64B2513E3}" destId="{984133FD-3F51-462D-99FF-1D8C841D3E4E}" srcOrd="1" destOrd="0" parTransId="{20EA6A9F-A7E5-4498-B178-85B42A797587}" sibTransId="{B000D533-D899-41B5-974F-D30F115AAEC5}"/>
    <dgm:cxn modelId="{62EC663B-CDCD-4080-8AAF-E1366E23B202}" type="presOf" srcId="{CC78389C-A87B-47C2-A21D-16047D0A80BE}" destId="{20665C27-5908-4EDD-A1F8-1A0BDD78BE3C}" srcOrd="0" destOrd="0" presId="urn:microsoft.com/office/officeart/2008/layout/RadialCluster"/>
    <dgm:cxn modelId="{F3EE1842-2B44-4371-9680-F4BB348C4980}" srcId="{A32F151C-0249-4C88-985F-CBF64B2513E3}" destId="{B7971FAC-F116-49A9-AF11-EB99E3A9127A}" srcOrd="6" destOrd="0" parTransId="{76201FB8-D1E3-4E7B-999D-D868FDE33085}" sibTransId="{C6D671E6-39DC-42B4-A467-C42D6FD7CE40}"/>
    <dgm:cxn modelId="{15455ADB-C769-4FFC-B841-907C9523C66E}" type="presOf" srcId="{B7971FAC-F116-49A9-AF11-EB99E3A9127A}" destId="{D3E813D8-D156-460B-9F7B-CCFEFBB9D5F0}" srcOrd="0" destOrd="0" presId="urn:microsoft.com/office/officeart/2008/layout/RadialCluster"/>
    <dgm:cxn modelId="{AE18EB41-39A7-426E-8E8C-FC6291C7AFAE}" type="presOf" srcId="{C159C77A-B1D1-4E62-9795-0E11060B3334}" destId="{112408F2-F15B-4CB1-84B7-45DBD6294566}" srcOrd="0" destOrd="0" presId="urn:microsoft.com/office/officeart/2008/layout/RadialCluster"/>
    <dgm:cxn modelId="{EE8023C1-6D5B-40E9-AD26-312491108E12}" type="presOf" srcId="{79CCA559-BC18-42E4-8FA4-F6891F3AE1C1}" destId="{ED1CF9E7-EC28-4EC3-AB3A-8B5E1B280B3F}" srcOrd="0" destOrd="0" presId="urn:microsoft.com/office/officeart/2008/layout/RadialCluster"/>
    <dgm:cxn modelId="{380445CD-81F0-4FF5-A3AC-2F67AFF6E416}" type="presOf" srcId="{8E69C482-45F3-47CF-8567-69B8554B2E11}" destId="{1A00622B-4AD6-4FF4-86AF-A847B88C28DA}" srcOrd="0" destOrd="0" presId="urn:microsoft.com/office/officeart/2008/layout/RadialCluster"/>
    <dgm:cxn modelId="{6BEA1BFE-AF2A-4D46-B266-03A0FFC9622A}" type="presOf" srcId="{20EA6A9F-A7E5-4498-B178-85B42A797587}" destId="{0AD7B20C-B809-403F-B01A-E0EAF2E3AFE5}" srcOrd="0" destOrd="0" presId="urn:microsoft.com/office/officeart/2008/layout/RadialCluster"/>
    <dgm:cxn modelId="{01D90B2E-5477-4801-B78C-4868F318892D}" type="presOf" srcId="{EAF31A05-87BA-4C0D-9192-99D22B35500E}" destId="{5FCC28C0-299B-4859-89FB-1A6E3E0D8D6A}" srcOrd="0" destOrd="0" presId="urn:microsoft.com/office/officeart/2008/layout/RadialCluster"/>
    <dgm:cxn modelId="{58F73A72-34EA-4201-95D2-38CA9F7FB857}" srcId="{A32F151C-0249-4C88-985F-CBF64B2513E3}" destId="{3EAEE2FD-C63A-40DB-8F35-720716D7800C}" srcOrd="0" destOrd="0" parTransId="{EC55A176-2535-4D88-83ED-885AACCB77BC}" sibTransId="{18FF6482-DB1B-4363-862D-17C3FEC34446}"/>
    <dgm:cxn modelId="{9EE29221-A5AC-479A-89A2-9DAA2004AA66}" type="presOf" srcId="{3EF50298-4CF5-4117-8D01-533D55CF7317}" destId="{E27788B7-ABC4-49BF-8EA8-FBF72ED530BC}" srcOrd="0" destOrd="0" presId="urn:microsoft.com/office/officeart/2008/layout/RadialCluster"/>
    <dgm:cxn modelId="{9876A56F-1E20-4BDB-955E-C24E88C2B8C2}" srcId="{A32F151C-0249-4C88-985F-CBF64B2513E3}" destId="{79CCA559-BC18-42E4-8FA4-F6891F3AE1C1}" srcOrd="5" destOrd="0" parTransId="{87E96589-D101-426B-881E-623EF40B311E}" sibTransId="{4AFBF440-7B1A-42B6-8DCE-7E5F993E4E60}"/>
    <dgm:cxn modelId="{0C85E55D-343A-45C3-A88F-E070AB82042A}" type="presOf" srcId="{87E96589-D101-426B-881E-623EF40B311E}" destId="{A4E1BADA-1A42-49DE-ABDA-1993AF3C3F22}" srcOrd="0" destOrd="0" presId="urn:microsoft.com/office/officeart/2008/layout/RadialCluster"/>
    <dgm:cxn modelId="{5A18326B-0C2D-44C7-A5F4-580926AB0A49}" srcId="{A32F151C-0249-4C88-985F-CBF64B2513E3}" destId="{1C895F93-808F-4F10-A458-5C9CFA60C736}" srcOrd="2" destOrd="0" parTransId="{8E69C482-45F3-47CF-8567-69B8554B2E11}" sibTransId="{14F33E10-B9D1-4BF8-89D0-73F468BDC6B6}"/>
    <dgm:cxn modelId="{91381CFB-D667-4EED-B928-E126FE0C7DF8}" srcId="{A32F151C-0249-4C88-985F-CBF64B2513E3}" destId="{CC78389C-A87B-47C2-A21D-16047D0A80BE}" srcOrd="4" destOrd="0" parTransId="{C159C77A-B1D1-4E62-9795-0E11060B3334}" sibTransId="{942215BF-88C6-46CC-A134-4472BA4B135A}"/>
    <dgm:cxn modelId="{754C851C-830C-4CA6-B120-4CDE9CACC348}" type="presOf" srcId="{A32F151C-0249-4C88-985F-CBF64B2513E3}" destId="{CCC4E51B-51FE-4704-A286-573993D40986}" srcOrd="0" destOrd="0" presId="urn:microsoft.com/office/officeart/2008/layout/RadialCluster"/>
    <dgm:cxn modelId="{4FF3D956-35A6-49B1-877C-BFDCD43E0299}" type="presOf" srcId="{024F85D7-0C5E-4F3A-9089-947285DE67D2}" destId="{DCA3DD45-2039-4E6B-884C-BB5D8B0CDBD1}" srcOrd="0" destOrd="0" presId="urn:microsoft.com/office/officeart/2008/layout/RadialCluster"/>
    <dgm:cxn modelId="{EC6A674B-53A3-4AFC-9A99-C3921BE4DC47}" srcId="{3EF50298-4CF5-4117-8D01-533D55CF7317}" destId="{A32F151C-0249-4C88-985F-CBF64B2513E3}" srcOrd="0" destOrd="0" parTransId="{5B811B1D-46B9-4FAC-811E-D829C7CCD4D3}" sibTransId="{2C4972FC-4700-4F45-8F1B-946665EF1EF9}"/>
    <dgm:cxn modelId="{EE40DE71-54C3-416E-8B1F-F5AB57C1B020}" type="presOf" srcId="{EC55A176-2535-4D88-83ED-885AACCB77BC}" destId="{10C5CB96-2699-41EA-AD6D-53E1FBC6C592}" srcOrd="0" destOrd="0" presId="urn:microsoft.com/office/officeart/2008/layout/RadialCluster"/>
    <dgm:cxn modelId="{BC7DEF3E-5136-4739-B2B4-6473836D8C82}" type="presOf" srcId="{984133FD-3F51-462D-99FF-1D8C841D3E4E}" destId="{199F2422-C7CD-4BD2-8917-BEFB252B7FBB}" srcOrd="0" destOrd="0" presId="urn:microsoft.com/office/officeart/2008/layout/RadialCluster"/>
    <dgm:cxn modelId="{4C9C1DBA-C374-472E-897D-5E94C8AA3A62}" type="presParOf" srcId="{E27788B7-ABC4-49BF-8EA8-FBF72ED530BC}" destId="{88881088-43A8-4D91-888D-246C344EB0C2}" srcOrd="0" destOrd="0" presId="urn:microsoft.com/office/officeart/2008/layout/RadialCluster"/>
    <dgm:cxn modelId="{DCE0E05E-B4EA-469E-99C8-48862B79D687}" type="presParOf" srcId="{88881088-43A8-4D91-888D-246C344EB0C2}" destId="{CCC4E51B-51FE-4704-A286-573993D40986}" srcOrd="0" destOrd="0" presId="urn:microsoft.com/office/officeart/2008/layout/RadialCluster"/>
    <dgm:cxn modelId="{F9AA0165-1996-46A4-9701-682991D89A97}" type="presParOf" srcId="{88881088-43A8-4D91-888D-246C344EB0C2}" destId="{10C5CB96-2699-41EA-AD6D-53E1FBC6C592}" srcOrd="1" destOrd="0" presId="urn:microsoft.com/office/officeart/2008/layout/RadialCluster"/>
    <dgm:cxn modelId="{E6DAF792-D142-4ED0-A3F4-5BA9FB02537C}" type="presParOf" srcId="{88881088-43A8-4D91-888D-246C344EB0C2}" destId="{04366F95-85EF-46AF-A4E7-A693FBE2FAED}" srcOrd="2" destOrd="0" presId="urn:microsoft.com/office/officeart/2008/layout/RadialCluster"/>
    <dgm:cxn modelId="{A546613C-E7A3-4328-95A6-0418D741A3B3}" type="presParOf" srcId="{88881088-43A8-4D91-888D-246C344EB0C2}" destId="{0AD7B20C-B809-403F-B01A-E0EAF2E3AFE5}" srcOrd="3" destOrd="0" presId="urn:microsoft.com/office/officeart/2008/layout/RadialCluster"/>
    <dgm:cxn modelId="{7F597C86-4183-4BDF-B21C-F71EB2D1413E}" type="presParOf" srcId="{88881088-43A8-4D91-888D-246C344EB0C2}" destId="{199F2422-C7CD-4BD2-8917-BEFB252B7FBB}" srcOrd="4" destOrd="0" presId="urn:microsoft.com/office/officeart/2008/layout/RadialCluster"/>
    <dgm:cxn modelId="{9AEE2730-312C-4439-AE89-52C207F44E96}" type="presParOf" srcId="{88881088-43A8-4D91-888D-246C344EB0C2}" destId="{1A00622B-4AD6-4FF4-86AF-A847B88C28DA}" srcOrd="5" destOrd="0" presId="urn:microsoft.com/office/officeart/2008/layout/RadialCluster"/>
    <dgm:cxn modelId="{3BB25AFB-97E9-4250-9BAB-C5A93D51317A}" type="presParOf" srcId="{88881088-43A8-4D91-888D-246C344EB0C2}" destId="{873AFEC0-F23C-49B0-A018-0582ABB1C7AA}" srcOrd="6" destOrd="0" presId="urn:microsoft.com/office/officeart/2008/layout/RadialCluster"/>
    <dgm:cxn modelId="{1B817886-BD64-4E75-A407-DCC9E78ED07D}" type="presParOf" srcId="{88881088-43A8-4D91-888D-246C344EB0C2}" destId="{5FCC28C0-299B-4859-89FB-1A6E3E0D8D6A}" srcOrd="7" destOrd="0" presId="urn:microsoft.com/office/officeart/2008/layout/RadialCluster"/>
    <dgm:cxn modelId="{970DE11B-29BB-44AA-91B4-172247B912BF}" type="presParOf" srcId="{88881088-43A8-4D91-888D-246C344EB0C2}" destId="{DCA3DD45-2039-4E6B-884C-BB5D8B0CDBD1}" srcOrd="8" destOrd="0" presId="urn:microsoft.com/office/officeart/2008/layout/RadialCluster"/>
    <dgm:cxn modelId="{49E40A6F-F44B-41C4-8FBA-D5474A045BC1}" type="presParOf" srcId="{88881088-43A8-4D91-888D-246C344EB0C2}" destId="{112408F2-F15B-4CB1-84B7-45DBD6294566}" srcOrd="9" destOrd="0" presId="urn:microsoft.com/office/officeart/2008/layout/RadialCluster"/>
    <dgm:cxn modelId="{E6B1BF29-EAA0-4A67-B2EF-5C4A7D415824}" type="presParOf" srcId="{88881088-43A8-4D91-888D-246C344EB0C2}" destId="{20665C27-5908-4EDD-A1F8-1A0BDD78BE3C}" srcOrd="10" destOrd="0" presId="urn:microsoft.com/office/officeart/2008/layout/RadialCluster"/>
    <dgm:cxn modelId="{FBAB6EA8-2716-4934-B56F-3EFE0454D8E8}" type="presParOf" srcId="{88881088-43A8-4D91-888D-246C344EB0C2}" destId="{A4E1BADA-1A42-49DE-ABDA-1993AF3C3F22}" srcOrd="11" destOrd="0" presId="urn:microsoft.com/office/officeart/2008/layout/RadialCluster"/>
    <dgm:cxn modelId="{D1FA5C18-39C1-464A-AC59-E6B8F3D4DBD5}" type="presParOf" srcId="{88881088-43A8-4D91-888D-246C344EB0C2}" destId="{ED1CF9E7-EC28-4EC3-AB3A-8B5E1B280B3F}" srcOrd="12" destOrd="0" presId="urn:microsoft.com/office/officeart/2008/layout/RadialCluster"/>
    <dgm:cxn modelId="{3B1AB4AE-3C15-471E-B523-00487FE6C204}" type="presParOf" srcId="{88881088-43A8-4D91-888D-246C344EB0C2}" destId="{D30067C1-C481-4308-AB65-53EFBB339F93}" srcOrd="13" destOrd="0" presId="urn:microsoft.com/office/officeart/2008/layout/RadialCluster"/>
    <dgm:cxn modelId="{68B60E24-47A2-4DB4-BE89-D28F17A8F2AC}" type="presParOf" srcId="{88881088-43A8-4D91-888D-246C344EB0C2}" destId="{D3E813D8-D156-460B-9F7B-CCFEFBB9D5F0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4E51B-51FE-4704-A286-573993D40986}">
      <dsp:nvSpPr>
        <dsp:cNvPr id="0" name=""/>
        <dsp:cNvSpPr/>
      </dsp:nvSpPr>
      <dsp:spPr>
        <a:xfrm>
          <a:off x="4286406" y="2397948"/>
          <a:ext cx="1942786" cy="19427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kern="1200" dirty="0" smtClean="0"/>
            <a:t>পৌষ্টিকতন্ত্র</a:t>
          </a:r>
          <a:endParaRPr lang="en-US" sz="3100" kern="1200" dirty="0"/>
        </a:p>
      </dsp:txBody>
      <dsp:txXfrm>
        <a:off x="4381245" y="2492787"/>
        <a:ext cx="1753108" cy="1753108"/>
      </dsp:txXfrm>
    </dsp:sp>
    <dsp:sp modelId="{10C5CB96-2699-41EA-AD6D-53E1FBC6C592}">
      <dsp:nvSpPr>
        <dsp:cNvPr id="0" name=""/>
        <dsp:cNvSpPr/>
      </dsp:nvSpPr>
      <dsp:spPr>
        <a:xfrm rot="16200000">
          <a:off x="4742417" y="1882566"/>
          <a:ext cx="10307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076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66F95-85EF-46AF-A4E7-A693FBE2FAED}">
      <dsp:nvSpPr>
        <dsp:cNvPr id="0" name=""/>
        <dsp:cNvSpPr/>
      </dsp:nvSpPr>
      <dsp:spPr>
        <a:xfrm>
          <a:off x="4606966" y="65517"/>
          <a:ext cx="1301667" cy="1301667"/>
        </a:xfrm>
        <a:prstGeom prst="round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 smtClean="0"/>
            <a:t>মুখবিবর</a:t>
          </a:r>
          <a:endParaRPr lang="en-US" sz="2500" kern="1200" dirty="0"/>
        </a:p>
      </dsp:txBody>
      <dsp:txXfrm>
        <a:off x="4670508" y="129059"/>
        <a:ext cx="1174583" cy="1174583"/>
      </dsp:txXfrm>
    </dsp:sp>
    <dsp:sp modelId="{0AD7B20C-B809-403F-B01A-E0EAF2E3AFE5}">
      <dsp:nvSpPr>
        <dsp:cNvPr id="0" name=""/>
        <dsp:cNvSpPr/>
      </dsp:nvSpPr>
      <dsp:spPr>
        <a:xfrm rot="19285714">
          <a:off x="6166133" y="2414466"/>
          <a:ext cx="5780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8085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F2422-C7CD-4BD2-8917-BEFB252B7FBB}">
      <dsp:nvSpPr>
        <dsp:cNvPr id="0" name=""/>
        <dsp:cNvSpPr/>
      </dsp:nvSpPr>
      <dsp:spPr>
        <a:xfrm>
          <a:off x="6681158" y="1064395"/>
          <a:ext cx="1301667" cy="1301667"/>
        </a:xfrm>
        <a:prstGeom prst="roundRec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dirty="0" smtClean="0"/>
            <a:t>গলবিল</a:t>
          </a:r>
          <a:endParaRPr lang="en-US" sz="3000" kern="1200" dirty="0"/>
        </a:p>
      </dsp:txBody>
      <dsp:txXfrm>
        <a:off x="6744700" y="1127937"/>
        <a:ext cx="1174583" cy="1174583"/>
      </dsp:txXfrm>
    </dsp:sp>
    <dsp:sp modelId="{1A00622B-4AD6-4FF4-86AF-A847B88C28DA}">
      <dsp:nvSpPr>
        <dsp:cNvPr id="0" name=""/>
        <dsp:cNvSpPr/>
      </dsp:nvSpPr>
      <dsp:spPr>
        <a:xfrm rot="771429">
          <a:off x="6216794" y="3701098"/>
          <a:ext cx="9890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904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AFEC0-F23C-49B0-A018-0582ABB1C7AA}">
      <dsp:nvSpPr>
        <dsp:cNvPr id="0" name=""/>
        <dsp:cNvSpPr/>
      </dsp:nvSpPr>
      <dsp:spPr>
        <a:xfrm>
          <a:off x="7193442" y="3392636"/>
          <a:ext cx="1301667" cy="1134103"/>
        </a:xfrm>
        <a:prstGeom prst="roundRect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/>
            <a:t>অন্ননালি</a:t>
          </a:r>
          <a:endParaRPr lang="en-US" sz="2700" kern="1200" dirty="0"/>
        </a:p>
      </dsp:txBody>
      <dsp:txXfrm>
        <a:off x="7248804" y="3447998"/>
        <a:ext cx="1190943" cy="1023379"/>
      </dsp:txXfrm>
    </dsp:sp>
    <dsp:sp modelId="{5FCC28C0-299B-4859-89FB-1A6E3E0D8D6A}">
      <dsp:nvSpPr>
        <dsp:cNvPr id="0" name=""/>
        <dsp:cNvSpPr/>
      </dsp:nvSpPr>
      <dsp:spPr>
        <a:xfrm rot="3698460">
          <a:off x="5553973" y="4723164"/>
          <a:ext cx="8691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916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3DD45-2039-4E6B-884C-BB5D8B0CDBD1}">
      <dsp:nvSpPr>
        <dsp:cNvPr id="0" name=""/>
        <dsp:cNvSpPr/>
      </dsp:nvSpPr>
      <dsp:spPr>
        <a:xfrm>
          <a:off x="5895451" y="5105593"/>
          <a:ext cx="1301667" cy="1301667"/>
        </a:xfrm>
        <a:prstGeom prst="roundRect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/>
            <a:t>পাকস্থলি</a:t>
          </a:r>
          <a:endParaRPr lang="en-US" sz="2700" kern="1200" dirty="0"/>
        </a:p>
      </dsp:txBody>
      <dsp:txXfrm>
        <a:off x="5958993" y="5169135"/>
        <a:ext cx="1174583" cy="1174583"/>
      </dsp:txXfrm>
    </dsp:sp>
    <dsp:sp modelId="{112408F2-F15B-4CB1-84B7-45DBD6294566}">
      <dsp:nvSpPr>
        <dsp:cNvPr id="0" name=""/>
        <dsp:cNvSpPr/>
      </dsp:nvSpPr>
      <dsp:spPr>
        <a:xfrm rot="6942857">
          <a:off x="4178840" y="4724753"/>
          <a:ext cx="8524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2455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65C27-5908-4EDD-A1F8-1A0BDD78BE3C}">
      <dsp:nvSpPr>
        <dsp:cNvPr id="0" name=""/>
        <dsp:cNvSpPr/>
      </dsp:nvSpPr>
      <dsp:spPr>
        <a:xfrm>
          <a:off x="3455876" y="5108771"/>
          <a:ext cx="1301667" cy="1301667"/>
        </a:xfrm>
        <a:prstGeom prst="roundRect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/>
            <a:t>ক্ষুদ্রান্ত্র</a:t>
          </a:r>
          <a:endParaRPr lang="en-US" sz="3600" kern="1200" dirty="0"/>
        </a:p>
      </dsp:txBody>
      <dsp:txXfrm>
        <a:off x="3519418" y="5172313"/>
        <a:ext cx="1174583" cy="1174583"/>
      </dsp:txXfrm>
    </dsp:sp>
    <dsp:sp modelId="{A4E1BADA-1A42-49DE-ABDA-1993AF3C3F22}">
      <dsp:nvSpPr>
        <dsp:cNvPr id="0" name=""/>
        <dsp:cNvSpPr/>
      </dsp:nvSpPr>
      <dsp:spPr>
        <a:xfrm rot="10028571">
          <a:off x="3309759" y="3701098"/>
          <a:ext cx="9890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904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CF9E7-EC28-4EC3-AB3A-8B5E1B280B3F}">
      <dsp:nvSpPr>
        <dsp:cNvPr id="0" name=""/>
        <dsp:cNvSpPr/>
      </dsp:nvSpPr>
      <dsp:spPr>
        <a:xfrm>
          <a:off x="2020490" y="3308855"/>
          <a:ext cx="1301667" cy="1301667"/>
        </a:xfrm>
        <a:prstGeom prst="roundRec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kern="1200" dirty="0" smtClean="0"/>
            <a:t>বৃহদন্ত্র</a:t>
          </a:r>
          <a:endParaRPr lang="en-US" sz="3500" kern="1200" dirty="0"/>
        </a:p>
      </dsp:txBody>
      <dsp:txXfrm>
        <a:off x="2084032" y="3372397"/>
        <a:ext cx="1174583" cy="1174583"/>
      </dsp:txXfrm>
    </dsp:sp>
    <dsp:sp modelId="{D30067C1-C481-4308-AB65-53EFBB339F93}">
      <dsp:nvSpPr>
        <dsp:cNvPr id="0" name=""/>
        <dsp:cNvSpPr/>
      </dsp:nvSpPr>
      <dsp:spPr>
        <a:xfrm rot="13114286">
          <a:off x="3771381" y="2414466"/>
          <a:ext cx="5780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8085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813D8-D156-460B-9F7B-CCFEFBB9D5F0}">
      <dsp:nvSpPr>
        <dsp:cNvPr id="0" name=""/>
        <dsp:cNvSpPr/>
      </dsp:nvSpPr>
      <dsp:spPr>
        <a:xfrm>
          <a:off x="2532773" y="1064395"/>
          <a:ext cx="1301667" cy="1301667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/>
            <a:t>মুখ</a:t>
          </a:r>
          <a:endParaRPr lang="en-US" sz="3600" kern="1200" dirty="0"/>
        </a:p>
      </dsp:txBody>
      <dsp:txXfrm>
        <a:off x="2596315" y="1127937"/>
        <a:ext cx="1174583" cy="1174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687-4C72-467E-BCF0-6BA825E9CC8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397B-7F9A-4DCC-A332-9D993E5E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687-4C72-467E-BCF0-6BA825E9CC8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397B-7F9A-4DCC-A332-9D993E5E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3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687-4C72-467E-BCF0-6BA825E9CC8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397B-7F9A-4DCC-A332-9D993E5E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0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687-4C72-467E-BCF0-6BA825E9CC8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397B-7F9A-4DCC-A332-9D993E5E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7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687-4C72-467E-BCF0-6BA825E9CC8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397B-7F9A-4DCC-A332-9D993E5E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5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687-4C72-467E-BCF0-6BA825E9CC8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397B-7F9A-4DCC-A332-9D993E5E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687-4C72-467E-BCF0-6BA825E9CC8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397B-7F9A-4DCC-A332-9D993E5E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0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687-4C72-467E-BCF0-6BA825E9CC8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397B-7F9A-4DCC-A332-9D993E5E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2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687-4C72-467E-BCF0-6BA825E9CC8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397B-7F9A-4DCC-A332-9D993E5E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1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687-4C72-467E-BCF0-6BA825E9CC8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397B-7F9A-4DCC-A332-9D993E5E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1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687-4C72-467E-BCF0-6BA825E9CC8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397B-7F9A-4DCC-A332-9D993E5E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6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3687-4C72-467E-BCF0-6BA825E9CC8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E397B-7F9A-4DCC-A332-9D993E5E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0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7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66" y="2956141"/>
            <a:ext cx="8431482" cy="2244437"/>
          </a:xfrm>
        </p:spPr>
        <p:txBody>
          <a:bodyPr/>
          <a:lstStyle/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 algn="ctr">
              <a:buNone/>
            </a:pPr>
            <a:r>
              <a:rPr lang="bn-IN" sz="7200" b="1" dirty="0" smtClean="0">
                <a:solidFill>
                  <a:schemeClr val="accent2"/>
                </a:solidFill>
              </a:rPr>
              <a:t>পাকস্থলির কাজ লিখ।</a:t>
            </a:r>
            <a:endParaRPr lang="en-US" sz="72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650" y="401596"/>
            <a:ext cx="5580374" cy="255454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bn-IN" sz="8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একক কাজ</a:t>
            </a:r>
          </a:p>
          <a:p>
            <a:r>
              <a:rPr lang="bn-IN" sz="8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সময়ঃ৪মিনিট</a:t>
            </a:r>
            <a:r>
              <a:rPr lang="en-US" sz="800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।</a:t>
            </a:r>
            <a:endParaRPr lang="en-US" sz="8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5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89" y="3820439"/>
            <a:ext cx="3281819" cy="24048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90" y="600531"/>
            <a:ext cx="3419606" cy="2756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48" y="839244"/>
            <a:ext cx="3230116" cy="2084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48" y="3820438"/>
            <a:ext cx="3230116" cy="2404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48714" y="5160631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/>
              <a:t>অগ্নাশয়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16187" y="4221271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যকৃত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129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047" y="236196"/>
            <a:ext cx="8384480" cy="1427967"/>
          </a:xfrm>
          <a:noFill/>
        </p:spPr>
        <p:txBody>
          <a:bodyPr>
            <a:prstTxWarp prst="textCanUp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indent="0" algn="ctr">
              <a:buNone/>
            </a:pPr>
            <a:r>
              <a:rPr lang="bn-IN" sz="9600" b="1" u="sng" dirty="0" smtClean="0">
                <a:solidFill>
                  <a:schemeClr val="accent1"/>
                </a:solidFill>
              </a:rPr>
              <a:t>দলগত কাজ</a:t>
            </a:r>
            <a:endParaRPr lang="en-US" sz="9600" b="1" u="sng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014" y="3898446"/>
            <a:ext cx="107965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 smtClean="0">
                <a:solidFill>
                  <a:schemeClr val="accent5"/>
                </a:solidFill>
              </a:rPr>
              <a:t>পরিপাকে পিত্তরসের ভূমিকা লিখ।</a:t>
            </a:r>
            <a:endParaRPr lang="en-US" sz="6000" b="1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4628" y="2119585"/>
            <a:ext cx="6701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chemeClr val="accent5"/>
                </a:solidFill>
              </a:rPr>
              <a:t>সময়ঃ৮মিনিট</a:t>
            </a:r>
            <a:endParaRPr lang="en-US" sz="8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4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37959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9200" b="1" u="sng" dirty="0" err="1" smtClean="0">
                <a:solidFill>
                  <a:schemeClr val="accent5"/>
                </a:solidFill>
              </a:rPr>
              <a:t>মুখে</a:t>
            </a:r>
            <a:r>
              <a:rPr lang="en-US" sz="19200" b="1" u="sng" dirty="0" smtClean="0">
                <a:solidFill>
                  <a:schemeClr val="accent5"/>
                </a:solidFill>
              </a:rPr>
              <a:t> </a:t>
            </a:r>
            <a:r>
              <a:rPr lang="en-US" sz="19200" b="1" u="sng" dirty="0" err="1" smtClean="0">
                <a:solidFill>
                  <a:schemeClr val="accent5"/>
                </a:solidFill>
              </a:rPr>
              <a:t>পরিপাক</a:t>
            </a:r>
            <a:endParaRPr lang="en-US" sz="19200" b="1" u="sng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bn-IN" sz="16000" dirty="0" smtClean="0">
                <a:solidFill>
                  <a:srgbClr val="002060"/>
                </a:solidFill>
              </a:rPr>
              <a:t>           </a:t>
            </a:r>
            <a:r>
              <a:rPr lang="en-US" sz="16000" dirty="0" err="1" smtClean="0">
                <a:solidFill>
                  <a:srgbClr val="002060"/>
                </a:solidFill>
              </a:rPr>
              <a:t>এনজাইম-টায়ালিন</a:t>
            </a:r>
            <a:endParaRPr lang="bn-IN" sz="16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n-IN" sz="16000" dirty="0">
                <a:solidFill>
                  <a:srgbClr val="002060"/>
                </a:solidFill>
              </a:rPr>
              <a:t> </a:t>
            </a:r>
            <a:r>
              <a:rPr lang="bn-IN" sz="16000" dirty="0" smtClean="0">
                <a:solidFill>
                  <a:srgbClr val="002060"/>
                </a:solidFill>
              </a:rPr>
              <a:t>         </a:t>
            </a:r>
            <a:r>
              <a:rPr lang="en-US" sz="16000" dirty="0" err="1" smtClean="0">
                <a:solidFill>
                  <a:schemeClr val="accent2">
                    <a:lumMod val="75000"/>
                  </a:schemeClr>
                </a:solidFill>
              </a:rPr>
              <a:t>শ্বেতসার</a:t>
            </a:r>
            <a:r>
              <a:rPr lang="en-US" sz="16000" dirty="0" smtClean="0">
                <a:solidFill>
                  <a:schemeClr val="accent2">
                    <a:lumMod val="75000"/>
                  </a:schemeClr>
                </a:solidFill>
              </a:rPr>
              <a:t>→</a:t>
            </a:r>
            <a:r>
              <a:rPr lang="bn-IN" sz="16000" dirty="0" smtClean="0">
                <a:solidFill>
                  <a:schemeClr val="accent2">
                    <a:lumMod val="75000"/>
                  </a:schemeClr>
                </a:solidFill>
              </a:rPr>
              <a:t>মলটোজ</a:t>
            </a:r>
          </a:p>
          <a:p>
            <a:pPr marL="0" indent="0" algn="ctr">
              <a:buNone/>
            </a:pPr>
            <a:r>
              <a:rPr lang="bn-IN" sz="16000" b="1" u="sng" dirty="0" smtClean="0">
                <a:solidFill>
                  <a:schemeClr val="accent5"/>
                </a:solidFill>
              </a:rPr>
              <a:t>পাকস্থলিতে পরিপাক</a:t>
            </a:r>
          </a:p>
          <a:p>
            <a:pPr marL="0" indent="0">
              <a:buNone/>
            </a:pPr>
            <a:r>
              <a:rPr lang="bn-IN" sz="16000" dirty="0" smtClean="0">
                <a:solidFill>
                  <a:srgbClr val="002060"/>
                </a:solidFill>
              </a:rPr>
              <a:t>       এনজাইম-হাইড্রোক্লোরিক এসিড,পেপসিন</a:t>
            </a:r>
          </a:p>
          <a:p>
            <a:pPr marL="0" indent="0">
              <a:buNone/>
            </a:pPr>
            <a:r>
              <a:rPr lang="bn-IN" sz="16000" dirty="0">
                <a:solidFill>
                  <a:srgbClr val="002060"/>
                </a:solidFill>
              </a:rPr>
              <a:t> </a:t>
            </a:r>
            <a:r>
              <a:rPr lang="bn-IN" sz="16000" dirty="0" smtClean="0">
                <a:solidFill>
                  <a:srgbClr val="002060"/>
                </a:solidFill>
              </a:rPr>
              <a:t>      </a:t>
            </a:r>
            <a:r>
              <a:rPr lang="bn-IN" sz="16000" dirty="0" smtClean="0">
                <a:solidFill>
                  <a:schemeClr val="accent2"/>
                </a:solidFill>
              </a:rPr>
              <a:t>আমিষ</a:t>
            </a:r>
            <a:r>
              <a:rPr lang="en-US" sz="16000" dirty="0" smtClean="0">
                <a:solidFill>
                  <a:schemeClr val="accent2"/>
                </a:solidFill>
              </a:rPr>
              <a:t>→</a:t>
            </a:r>
            <a:r>
              <a:rPr lang="bn-IN" sz="16000" dirty="0" smtClean="0">
                <a:solidFill>
                  <a:schemeClr val="accent2"/>
                </a:solidFill>
              </a:rPr>
              <a:t>অ্যামাইনো এসিড</a:t>
            </a:r>
          </a:p>
          <a:p>
            <a:pPr marL="0" indent="0">
              <a:buNone/>
            </a:pPr>
            <a:r>
              <a:rPr lang="bn-IN" sz="16000" dirty="0">
                <a:solidFill>
                  <a:schemeClr val="accent2"/>
                </a:solidFill>
              </a:rPr>
              <a:t> </a:t>
            </a:r>
            <a:r>
              <a:rPr lang="bn-IN" sz="16000" dirty="0" smtClean="0">
                <a:solidFill>
                  <a:schemeClr val="accent2"/>
                </a:solidFill>
              </a:rPr>
              <a:t>             </a:t>
            </a:r>
            <a:r>
              <a:rPr lang="bn-IN" sz="17600" b="1" dirty="0" smtClean="0">
                <a:solidFill>
                  <a:schemeClr val="accent5"/>
                </a:solidFill>
              </a:rPr>
              <a:t>ক্ষুদ্রান্ত্রে পরিপাক          </a:t>
            </a:r>
          </a:p>
          <a:p>
            <a:pPr marL="0" indent="0" algn="ctr">
              <a:buNone/>
            </a:pPr>
            <a:r>
              <a:rPr lang="bn-IN" sz="16000" dirty="0">
                <a:solidFill>
                  <a:schemeClr val="accent5"/>
                </a:solidFill>
              </a:rPr>
              <a:t> </a:t>
            </a:r>
            <a:r>
              <a:rPr lang="bn-IN" sz="16000" dirty="0" smtClean="0">
                <a:solidFill>
                  <a:schemeClr val="accent5"/>
                </a:solidFill>
              </a:rPr>
              <a:t> </a:t>
            </a:r>
            <a:r>
              <a:rPr lang="en-US" sz="16000" dirty="0" smtClean="0">
                <a:solidFill>
                  <a:schemeClr val="accent5"/>
                </a:solidFill>
              </a:rPr>
              <a:t>  </a:t>
            </a:r>
            <a:r>
              <a:rPr lang="bn-IN" sz="16000" dirty="0" smtClean="0">
                <a:solidFill>
                  <a:schemeClr val="accent5"/>
                </a:solidFill>
              </a:rPr>
              <a:t>  </a:t>
            </a:r>
            <a:r>
              <a:rPr lang="bn-IN" sz="16000" dirty="0" smtClean="0">
                <a:solidFill>
                  <a:srgbClr val="002060"/>
                </a:solidFill>
              </a:rPr>
              <a:t>এনজাইম</a:t>
            </a:r>
            <a:r>
              <a:rPr lang="en-US" sz="16000" dirty="0" smtClean="0">
                <a:solidFill>
                  <a:srgbClr val="002060"/>
                </a:solidFill>
              </a:rPr>
              <a:t>-</a:t>
            </a:r>
            <a:r>
              <a:rPr lang="bn-IN" sz="16000" smtClean="0">
                <a:solidFill>
                  <a:srgbClr val="002060"/>
                </a:solidFill>
              </a:rPr>
              <a:t>লাইপেজ,অ্যামাইলেজ,ট্রিপসিন,মল্টেজ,ল্যাক্টেজ</a:t>
            </a:r>
          </a:p>
          <a:p>
            <a:pPr marL="0" indent="0" algn="ctr">
              <a:buNone/>
            </a:pPr>
            <a:r>
              <a:rPr lang="bn-IN" sz="16000" smtClean="0">
                <a:solidFill>
                  <a:schemeClr val="accent2"/>
                </a:solidFill>
              </a:rPr>
              <a:t>শর্করা</a:t>
            </a:r>
            <a:r>
              <a:rPr lang="en-US" sz="16000" dirty="0" smtClean="0">
                <a:solidFill>
                  <a:schemeClr val="accent2"/>
                </a:solidFill>
              </a:rPr>
              <a:t>→</a:t>
            </a:r>
            <a:r>
              <a:rPr lang="bn-IN" sz="16000" dirty="0" smtClean="0">
                <a:solidFill>
                  <a:schemeClr val="accent2"/>
                </a:solidFill>
              </a:rPr>
              <a:t>গ্লোকোজ(অ্যামাইলেজ)</a:t>
            </a:r>
          </a:p>
          <a:p>
            <a:pPr marL="0" indent="0" algn="ctr">
              <a:buNone/>
            </a:pPr>
            <a:r>
              <a:rPr lang="bn-IN" sz="16000" dirty="0" smtClean="0">
                <a:solidFill>
                  <a:schemeClr val="accent2"/>
                </a:solidFill>
              </a:rPr>
              <a:t>      স্নেহ</a:t>
            </a:r>
            <a:r>
              <a:rPr lang="en-US" sz="16000" dirty="0" smtClean="0">
                <a:solidFill>
                  <a:schemeClr val="accent2"/>
                </a:solidFill>
              </a:rPr>
              <a:t>→</a:t>
            </a:r>
            <a:r>
              <a:rPr lang="bn-IN" sz="16000" dirty="0" smtClean="0">
                <a:solidFill>
                  <a:schemeClr val="accent2"/>
                </a:solidFill>
              </a:rPr>
              <a:t>ফ্যাটি এসিড ও গ্লিসারল(লাইপেজ)</a:t>
            </a:r>
          </a:p>
          <a:p>
            <a:pPr marL="0" indent="0" algn="ctr">
              <a:buNone/>
            </a:pPr>
            <a:r>
              <a:rPr lang="bn-IN" sz="16000" dirty="0" smtClean="0">
                <a:solidFill>
                  <a:schemeClr val="accent2"/>
                </a:solidFill>
              </a:rPr>
              <a:t>  আমিষ</a:t>
            </a:r>
            <a:r>
              <a:rPr lang="en-US" sz="16000" dirty="0" smtClean="0">
                <a:solidFill>
                  <a:schemeClr val="accent2"/>
                </a:solidFill>
              </a:rPr>
              <a:t>→</a:t>
            </a:r>
            <a:r>
              <a:rPr lang="bn-IN" sz="16000" dirty="0" smtClean="0">
                <a:solidFill>
                  <a:schemeClr val="accent2"/>
                </a:solidFill>
              </a:rPr>
              <a:t>অ্যামাইনো</a:t>
            </a:r>
            <a:r>
              <a:rPr lang="en-US" sz="16000" dirty="0" smtClean="0">
                <a:solidFill>
                  <a:schemeClr val="accent2"/>
                </a:solidFill>
              </a:rPr>
              <a:t> </a:t>
            </a:r>
            <a:r>
              <a:rPr lang="bn-IN" sz="16000" dirty="0" smtClean="0">
                <a:solidFill>
                  <a:schemeClr val="accent2"/>
                </a:solidFill>
              </a:rPr>
              <a:t> এসিড</a:t>
            </a:r>
            <a:r>
              <a:rPr lang="en-US" sz="16000" dirty="0" smtClean="0">
                <a:solidFill>
                  <a:schemeClr val="accent2"/>
                </a:solidFill>
              </a:rPr>
              <a:t> </a:t>
            </a:r>
            <a:r>
              <a:rPr lang="bn-IN" sz="16000" dirty="0">
                <a:solidFill>
                  <a:schemeClr val="accent2"/>
                </a:solidFill>
              </a:rPr>
              <a:t>ও</a:t>
            </a:r>
            <a:r>
              <a:rPr lang="en-US" sz="16000" dirty="0" smtClean="0">
                <a:solidFill>
                  <a:schemeClr val="accent2"/>
                </a:solidFill>
              </a:rPr>
              <a:t>                                    </a:t>
            </a:r>
            <a:r>
              <a:rPr lang="bn-IN" sz="16000" dirty="0" smtClean="0">
                <a:solidFill>
                  <a:schemeClr val="accent2"/>
                </a:solidFill>
              </a:rPr>
              <a:t>সরলপেপটাইড(পেপসিন)</a:t>
            </a:r>
            <a:r>
              <a:rPr lang="en-US" sz="16000" dirty="0" smtClean="0">
                <a:solidFill>
                  <a:schemeClr val="accent2"/>
                </a:solidFill>
              </a:rPr>
              <a:t>                                        </a:t>
            </a:r>
            <a:endParaRPr lang="bn-IN" sz="160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bn-IN" sz="16000" dirty="0" smtClean="0"/>
          </a:p>
          <a:p>
            <a:pPr marL="0" indent="0">
              <a:buNone/>
            </a:pPr>
            <a:endParaRPr lang="bn-IN" sz="16000" dirty="0" smtClean="0"/>
          </a:p>
          <a:p>
            <a:pPr marL="0" indent="0">
              <a:buNone/>
            </a:pPr>
            <a:endParaRPr lang="bn-IN" sz="16000" dirty="0" smtClean="0"/>
          </a:p>
          <a:p>
            <a:pPr marL="0" indent="0">
              <a:buNone/>
            </a:pPr>
            <a:endParaRPr lang="bn-IN" sz="16000" dirty="0" smtClean="0"/>
          </a:p>
          <a:p>
            <a:pPr marL="0" indent="0">
              <a:buNone/>
            </a:pPr>
            <a:endParaRPr lang="bn-IN" sz="16000" dirty="0"/>
          </a:p>
          <a:p>
            <a:pPr marL="0" indent="0">
              <a:buNone/>
            </a:pPr>
            <a:endParaRPr lang="en-US" sz="16000" dirty="0"/>
          </a:p>
        </p:txBody>
      </p:sp>
    </p:spTree>
    <p:extLst>
      <p:ext uri="{BB962C8B-B14F-4D97-AF65-F5344CB8AC3E}">
        <p14:creationId xmlns:p14="http://schemas.microsoft.com/office/powerpoint/2010/main" val="149513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083" y="961901"/>
            <a:ext cx="10490860" cy="4773881"/>
          </a:xfrm>
          <a:noFill/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bn-IN" sz="27100" b="1" dirty="0" smtClean="0">
                <a:solidFill>
                  <a:schemeClr val="accent5"/>
                </a:solidFill>
              </a:rPr>
              <a:t>মুল্যায়ন</a:t>
            </a:r>
          </a:p>
          <a:p>
            <a:pPr marL="0" indent="0" algn="ctr">
              <a:buNone/>
            </a:pPr>
            <a:r>
              <a:rPr lang="bn-IN" sz="8000" b="1" dirty="0">
                <a:solidFill>
                  <a:schemeClr val="accent5"/>
                </a:solidFill>
              </a:rPr>
              <a:t> </a:t>
            </a:r>
            <a:endParaRPr lang="bn-IN" sz="8000" b="1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bn-IN" sz="12300" b="1" dirty="0" smtClean="0">
                <a:solidFill>
                  <a:schemeClr val="accent2"/>
                </a:solidFill>
              </a:rPr>
              <a:t>  </a:t>
            </a:r>
            <a:r>
              <a:rPr lang="en-US" sz="12300" b="1" dirty="0" smtClean="0">
                <a:solidFill>
                  <a:schemeClr val="accent2"/>
                </a:solidFill>
              </a:rPr>
              <a:t>∞</a:t>
            </a:r>
            <a:r>
              <a:rPr lang="bn-IN" sz="12300" b="1" dirty="0" smtClean="0">
                <a:solidFill>
                  <a:schemeClr val="accent2"/>
                </a:solidFill>
              </a:rPr>
              <a:t>  আমিষ পরিপাক হয়ে কিসে পরিনত হয়?</a:t>
            </a:r>
          </a:p>
          <a:p>
            <a:pPr marL="0" indent="0">
              <a:buNone/>
            </a:pPr>
            <a:r>
              <a:rPr lang="bn-IN" sz="12300" b="1" dirty="0"/>
              <a:t> </a:t>
            </a:r>
            <a:r>
              <a:rPr lang="bn-IN" sz="12300" b="1" dirty="0" smtClean="0"/>
              <a:t>        </a:t>
            </a:r>
            <a:r>
              <a:rPr lang="bn-IN" sz="12300" b="1" dirty="0" smtClean="0">
                <a:solidFill>
                  <a:srgbClr val="0070C0"/>
                </a:solidFill>
              </a:rPr>
              <a:t>উঃ অ্যামাইনো এসিড</a:t>
            </a:r>
          </a:p>
          <a:p>
            <a:pPr marL="0" indent="0">
              <a:buNone/>
            </a:pPr>
            <a:r>
              <a:rPr lang="bn-IN" sz="12300" b="1" dirty="0" smtClean="0">
                <a:solidFill>
                  <a:schemeClr val="accent2"/>
                </a:solidFill>
              </a:rPr>
              <a:t>  </a:t>
            </a:r>
            <a:r>
              <a:rPr lang="en-US" sz="12300" b="1" dirty="0" smtClean="0">
                <a:solidFill>
                  <a:schemeClr val="accent2"/>
                </a:solidFill>
              </a:rPr>
              <a:t>∞</a:t>
            </a:r>
            <a:r>
              <a:rPr lang="bn-IN" sz="12300" b="1" dirty="0" smtClean="0">
                <a:solidFill>
                  <a:schemeClr val="accent2"/>
                </a:solidFill>
              </a:rPr>
              <a:t>  পরিপাকে পিত্তরসের কাজ কী?</a:t>
            </a:r>
          </a:p>
          <a:p>
            <a:pPr marL="0" indent="0">
              <a:buNone/>
            </a:pPr>
            <a:r>
              <a:rPr lang="bn-IN" sz="12300" b="1" dirty="0"/>
              <a:t> </a:t>
            </a:r>
            <a:r>
              <a:rPr lang="bn-IN" sz="12300" b="1" dirty="0" smtClean="0"/>
              <a:t>        </a:t>
            </a:r>
            <a:r>
              <a:rPr lang="bn-IN" sz="12300" b="1" dirty="0" smtClean="0">
                <a:solidFill>
                  <a:srgbClr val="0070C0"/>
                </a:solidFill>
              </a:rPr>
              <a:t>উঃ খাদ্যকে ক্ষারীয় করে পরিপাকে সাহায্য করা।</a:t>
            </a:r>
          </a:p>
          <a:p>
            <a:pPr marL="0" indent="0">
              <a:buNone/>
            </a:pPr>
            <a:r>
              <a:rPr lang="bn-IN" sz="12300" b="1" dirty="0" smtClean="0">
                <a:solidFill>
                  <a:schemeClr val="accent2"/>
                </a:solidFill>
              </a:rPr>
              <a:t>  </a:t>
            </a:r>
            <a:r>
              <a:rPr lang="en-US" sz="12300" b="1" dirty="0" smtClean="0">
                <a:solidFill>
                  <a:schemeClr val="accent2"/>
                </a:solidFill>
              </a:rPr>
              <a:t>∞</a:t>
            </a:r>
            <a:r>
              <a:rPr lang="bn-IN" sz="12300" b="1" dirty="0" smtClean="0">
                <a:solidFill>
                  <a:schemeClr val="accent2"/>
                </a:solidFill>
              </a:rPr>
              <a:t>  পরিপাক তন্ত্রের বিভিন্ন অংশের নাম বল।</a:t>
            </a:r>
          </a:p>
          <a:p>
            <a:pPr marL="0" indent="0">
              <a:buNone/>
            </a:pPr>
            <a:r>
              <a:rPr lang="bn-IN" sz="12300" dirty="0"/>
              <a:t> </a:t>
            </a:r>
            <a:r>
              <a:rPr lang="bn-IN" sz="12300" dirty="0" smtClean="0"/>
              <a:t>   </a:t>
            </a:r>
            <a:r>
              <a:rPr lang="bn-IN" sz="12300" b="1" dirty="0" smtClean="0">
                <a:solidFill>
                  <a:srgbClr val="0070C0"/>
                </a:solidFill>
              </a:rPr>
              <a:t>উঃ মুখ, মুখবিবর, গলবিল, অন্ননালি, পাকস্থলি, অন্ত্র,পায়ু।</a:t>
            </a:r>
          </a:p>
          <a:p>
            <a:pPr marL="0" indent="0">
              <a:buNone/>
            </a:pPr>
            <a:r>
              <a:rPr lang="bn-IN" sz="12300" b="1" dirty="0">
                <a:solidFill>
                  <a:srgbClr val="0070C0"/>
                </a:solidFill>
              </a:rPr>
              <a:t> </a:t>
            </a:r>
            <a:r>
              <a:rPr lang="bn-IN" sz="12300" b="1" dirty="0" smtClean="0">
                <a:solidFill>
                  <a:srgbClr val="0070C0"/>
                </a:solidFill>
              </a:rPr>
              <a:t>      </a:t>
            </a:r>
            <a:endParaRPr lang="en-US" sz="123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7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188" y="2562895"/>
            <a:ext cx="9705304" cy="3266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6000" b="1" dirty="0" smtClean="0"/>
              <a:t>পৌষ্টিকতন্ত্রের চিত্র অংকন করে বিভিন্ন অংশ চিহ্নিত কর।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00778" y="605307"/>
            <a:ext cx="5420074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bn-IN" sz="8800" dirty="0" smtClean="0">
                <a:solidFill>
                  <a:schemeClr val="accent4"/>
                </a:solidFill>
              </a:rPr>
              <a:t>বাড়ির কাজ</a:t>
            </a:r>
            <a:endParaRPr lang="en-US" sz="8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0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9502" y="72388"/>
            <a:ext cx="3642344" cy="1569660"/>
          </a:xfrm>
          <a:prstGeom prst="rect">
            <a:avLst/>
          </a:prstGeom>
          <a:noFill/>
        </p:spPr>
        <p:txBody>
          <a:bodyPr wrap="none" rtlCol="0"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9600" dirty="0" smtClean="0">
                <a:solidFill>
                  <a:srgbClr val="7030A0"/>
                </a:solidFill>
              </a:rPr>
              <a:t>ধন্যবাদ</a:t>
            </a:r>
            <a:endParaRPr lang="en-US" sz="96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92" y="1642048"/>
            <a:ext cx="6919032" cy="476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2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10353" y="109182"/>
            <a:ext cx="9144000" cy="64144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90" y="441270"/>
            <a:ext cx="7219199" cy="5165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0437" y="5606581"/>
            <a:ext cx="9783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7030A0"/>
                </a:solidFill>
              </a:rPr>
              <a:t>সবাইকে</a:t>
            </a:r>
            <a:r>
              <a:rPr lang="en-US" sz="9600" b="1" dirty="0" smtClean="0">
                <a:solidFill>
                  <a:srgbClr val="7030A0"/>
                </a:solidFill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</a:rPr>
              <a:t>ক্লাশে</a:t>
            </a:r>
            <a:r>
              <a:rPr lang="en-US" sz="9600" b="1" dirty="0" smtClean="0">
                <a:solidFill>
                  <a:srgbClr val="7030A0"/>
                </a:solidFill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</a:rPr>
              <a:t>স্বাগতম</a:t>
            </a:r>
            <a:endParaRPr lang="en-US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4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n-IN" sz="9600" b="1" u="sng" dirty="0" smtClean="0">
                <a:solidFill>
                  <a:schemeClr val="accent2">
                    <a:lumMod val="75000"/>
                  </a:schemeClr>
                </a:solidFill>
              </a:rPr>
              <a:t>পরিচিতি</a:t>
            </a:r>
          </a:p>
          <a:p>
            <a:pPr marL="0" indent="0" algn="ctr">
              <a:buNone/>
            </a:pPr>
            <a:r>
              <a:rPr lang="bn-IN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সুব্রত বরন সরকার</a:t>
            </a:r>
          </a:p>
          <a:p>
            <a:pPr marL="0" indent="0" algn="ctr">
              <a:buNone/>
            </a:pPr>
            <a:r>
              <a:rPr lang="bn-IN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সহকারী শিক্ষক(বিজ্ঞান)</a:t>
            </a:r>
          </a:p>
          <a:p>
            <a:pPr marL="0" indent="0" algn="ctr">
              <a:buNone/>
            </a:pPr>
            <a:r>
              <a:rPr lang="bn-IN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গোমতা ইসহাকিয়া উচ্চ বিদ্যালয়</a:t>
            </a:r>
          </a:p>
          <a:p>
            <a:pPr marL="0" indent="0" algn="ctr">
              <a:buNone/>
            </a:pPr>
            <a:r>
              <a:rPr lang="bn-IN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মুরাদনগর, কুমিল্লা</a:t>
            </a:r>
          </a:p>
          <a:p>
            <a:pPr marL="0" indent="0" algn="ctr">
              <a:buNone/>
            </a:pPr>
            <a:r>
              <a:rPr lang="bn-IN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মবাইলঃ০১৮১৩৭৩০৭৬৩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8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1767"/>
            <a:ext cx="10729999" cy="5853199"/>
          </a:xfrm>
        </p:spPr>
        <p:txBody>
          <a:bodyPr>
            <a:normAutofit fontScale="90000"/>
          </a:bodyPr>
          <a:lstStyle/>
          <a:p>
            <a:pPr algn="ctr"/>
            <a:r>
              <a:rPr lang="bn-IN" sz="9600" b="1" dirty="0" smtClean="0">
                <a:solidFill>
                  <a:schemeClr val="accent6">
                    <a:lumMod val="75000"/>
                  </a:schemeClr>
                </a:solidFill>
              </a:rPr>
              <a:t>বিষয় পরিচিতি</a:t>
            </a:r>
            <a:br>
              <a:rPr lang="bn-IN" sz="9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bn-IN" sz="6700" b="1" dirty="0" smtClean="0">
                <a:solidFill>
                  <a:srgbClr val="002060"/>
                </a:solidFill>
              </a:rPr>
              <a:t>শ্রেণিঃনবম</a:t>
            </a:r>
            <a:br>
              <a:rPr lang="bn-IN" sz="6700" b="1" dirty="0" smtClean="0">
                <a:solidFill>
                  <a:srgbClr val="002060"/>
                </a:solidFill>
              </a:rPr>
            </a:br>
            <a:r>
              <a:rPr lang="bn-IN" sz="6700" b="1" dirty="0" smtClean="0">
                <a:solidFill>
                  <a:srgbClr val="002060"/>
                </a:solidFill>
              </a:rPr>
              <a:t>বিষয়ঃজীব বিজ্ঞান</a:t>
            </a:r>
            <a:br>
              <a:rPr lang="bn-IN" sz="6700" b="1" dirty="0" smtClean="0">
                <a:solidFill>
                  <a:srgbClr val="002060"/>
                </a:solidFill>
              </a:rPr>
            </a:br>
            <a:r>
              <a:rPr lang="bn-IN" sz="6700" b="1" dirty="0" smtClean="0">
                <a:solidFill>
                  <a:srgbClr val="002060"/>
                </a:solidFill>
              </a:rPr>
              <a:t>অধ্যায়ঃপঞ্চম</a:t>
            </a:r>
            <a:br>
              <a:rPr lang="bn-IN" sz="6700" b="1" dirty="0" smtClean="0">
                <a:solidFill>
                  <a:srgbClr val="002060"/>
                </a:solidFill>
              </a:rPr>
            </a:br>
            <a:r>
              <a:rPr lang="bn-IN" sz="6700" b="1" dirty="0" smtClean="0">
                <a:solidFill>
                  <a:srgbClr val="002060"/>
                </a:solidFill>
              </a:rPr>
              <a:t>সময়ঃ৪০ মিনিট</a:t>
            </a:r>
            <a:br>
              <a:rPr lang="bn-IN" sz="6700" b="1" dirty="0" smtClean="0">
                <a:solidFill>
                  <a:srgbClr val="002060"/>
                </a:solidFill>
              </a:rPr>
            </a:br>
            <a:r>
              <a:rPr lang="bn-IN" sz="6700" b="1" dirty="0" smtClean="0">
                <a:solidFill>
                  <a:srgbClr val="002060"/>
                </a:solidFill>
              </a:rPr>
              <a:t>তারিখঃ১৫/০২/২০১৬</a:t>
            </a:r>
            <a:r>
              <a:rPr lang="bn-IN" dirty="0" smtClean="0"/>
              <a:t/>
            </a:r>
            <a:br>
              <a:rPr lang="bn-IN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9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45" y="656327"/>
            <a:ext cx="2978604" cy="29786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15" y="954293"/>
            <a:ext cx="3593540" cy="2382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99" y="4296515"/>
            <a:ext cx="3482455" cy="2226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45" y="4296515"/>
            <a:ext cx="3262513" cy="18270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1056" y="1437743"/>
            <a:ext cx="14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</a:rPr>
              <a:t>আমিষ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1072" y="946685"/>
            <a:ext cx="1284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</a:rPr>
              <a:t>শর্করা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53385" y="4307216"/>
            <a:ext cx="877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</a:rPr>
              <a:t>চর্বি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1124" y="6123522"/>
            <a:ext cx="5027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</a:rPr>
              <a:t>ভিটামিন ও খনিজ লবন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0665" y="2695695"/>
            <a:ext cx="9072747" cy="16459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Wave4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bn-IN" sz="6600" b="1" dirty="0" smtClean="0"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পৌষ্টিকতন্ত্র</a:t>
            </a:r>
            <a:endParaRPr lang="en-US" sz="6600" b="1" dirty="0">
              <a:solidFill>
                <a:srgbClr val="7030A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466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98" y="721219"/>
            <a:ext cx="10557162" cy="5032375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4000" b="1" dirty="0" smtClean="0">
                <a:solidFill>
                  <a:srgbClr val="002060"/>
                </a:solidFill>
              </a:rPr>
              <a:t>এই পাঠ শেষে শিক্ষার্থীরা-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→</a:t>
            </a:r>
            <a:r>
              <a:rPr lang="bn-IN" sz="4000" b="1" dirty="0" smtClean="0">
                <a:solidFill>
                  <a:srgbClr val="002060"/>
                </a:solidFill>
              </a:rPr>
              <a:t>পরিপাক কী তা বলতে পারবে,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→</a:t>
            </a:r>
            <a:r>
              <a:rPr lang="bn-IN" sz="4000" b="1" dirty="0" smtClean="0">
                <a:solidFill>
                  <a:srgbClr val="002060"/>
                </a:solidFill>
              </a:rPr>
              <a:t>পরিপাক তন্ত্রের বিভিন্ন অংশের নাম বলতে</a:t>
            </a:r>
          </a:p>
          <a:p>
            <a:pPr marL="0" indent="0">
              <a:buNone/>
            </a:pPr>
            <a:r>
              <a:rPr lang="bn-IN" sz="4000" b="1" dirty="0" smtClean="0">
                <a:solidFill>
                  <a:srgbClr val="002060"/>
                </a:solidFill>
              </a:rPr>
              <a:t>   পারবে,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→</a:t>
            </a:r>
            <a:r>
              <a:rPr lang="bn-IN" sz="4000" b="1" dirty="0" smtClean="0">
                <a:solidFill>
                  <a:srgbClr val="002060"/>
                </a:solidFill>
              </a:rPr>
              <a:t>পরিপাক গ্রন্থিসমূহের নাম বলতে পারবে,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→</a:t>
            </a:r>
            <a:r>
              <a:rPr lang="bn-IN" sz="4000" b="1" dirty="0" smtClean="0">
                <a:solidFill>
                  <a:srgbClr val="002060"/>
                </a:solidFill>
              </a:rPr>
              <a:t>পরিপাক তন্ত্রে খাদ্য পরিপাক সম্পর্কে বলতে   </a:t>
            </a:r>
          </a:p>
          <a:p>
            <a:pPr marL="0" indent="0">
              <a:buNone/>
            </a:pPr>
            <a:r>
              <a:rPr lang="bn-IN" sz="4000" b="1" dirty="0">
                <a:solidFill>
                  <a:srgbClr val="002060"/>
                </a:solidFill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</a:rPr>
              <a:t>  পারবে।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2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485164"/>
              </p:ext>
            </p:extLst>
          </p:nvPr>
        </p:nvGraphicFramePr>
        <p:xfrm>
          <a:off x="4720449" y="3350469"/>
          <a:ext cx="1815418" cy="1927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Packager Shell Object" showAsIcon="1" r:id="rId3" imgW="2832840" imgH="685800" progId="Package">
                  <p:embed/>
                </p:oleObj>
              </mc:Choice>
              <mc:Fallback>
                <p:oleObj name="Packager Shell Object" showAsIcon="1" r:id="rId3" imgW="28328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0449" y="3350469"/>
                        <a:ext cx="1815418" cy="1927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2528" y="801015"/>
            <a:ext cx="1041182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IN" sz="9600" b="1" dirty="0" smtClean="0">
                <a:solidFill>
                  <a:schemeClr val="accent6"/>
                </a:solidFill>
              </a:rPr>
              <a:t>এসো ভিডিওটি দেখি</a:t>
            </a:r>
            <a:endParaRPr lang="en-US" sz="9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299006"/>
              </p:ext>
            </p:extLst>
          </p:nvPr>
        </p:nvGraphicFramePr>
        <p:xfrm>
          <a:off x="838200" y="237995"/>
          <a:ext cx="10515600" cy="6475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14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207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বিষয় পরিচিতি শ্রেণিঃনবম বিষয়ঃজীব বিজ্ঞান অধ্যায়ঃপঞ্চম সময়ঃ৪০ মিনিট তারিখঃ১৫/০২/২০১৬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118</cp:revision>
  <dcterms:created xsi:type="dcterms:W3CDTF">2013-02-03T18:20:30Z</dcterms:created>
  <dcterms:modified xsi:type="dcterms:W3CDTF">2013-02-03T18:28:55Z</dcterms:modified>
</cp:coreProperties>
</file>